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0" r:id="rId2"/>
    <p:sldId id="289" r:id="rId3"/>
    <p:sldId id="1448943574" r:id="rId4"/>
    <p:sldId id="1448943573" r:id="rId5"/>
    <p:sldId id="1448943575" r:id="rId6"/>
    <p:sldId id="1448943576" r:id="rId7"/>
    <p:sldId id="1448943577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75"/>
            <p14:sldId id="1448943576"/>
            <p14:sldId id="1448943577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B5CB-00F2-8334-23BB-ECBA54C8E77D}" v="1" dt="2024-11-27T04:14:07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4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anon#557c574b4a8166e99dc17a800e72ec930b49740c39920c85723a2440d4d42bba::" providerId="AD" clId="Web-{CFD0B5CB-00F2-8334-23BB-ECBA54C8E77D}"/>
    <pc:docChg chg="sldOrd">
      <pc:chgData name="Usuário Convidado" userId="S::urn:spo:anon#557c574b4a8166e99dc17a800e72ec930b49740c39920c85723a2440d4d42bba::" providerId="AD" clId="Web-{CFD0B5CB-00F2-8334-23BB-ECBA54C8E77D}" dt="2024-11-27T04:14:07.830" v="0"/>
      <pc:docMkLst>
        <pc:docMk/>
      </pc:docMkLst>
      <pc:sldChg chg="ord">
        <pc:chgData name="Usuário Convidado" userId="S::urn:spo:anon#557c574b4a8166e99dc17a800e72ec930b49740c39920c85723a2440d4d42bba::" providerId="AD" clId="Web-{CFD0B5CB-00F2-8334-23BB-ECBA54C8E77D}" dt="2024-11-27T04:14:07.830" v="0"/>
        <pc:sldMkLst>
          <pc:docMk/>
          <pc:sldMk cId="350650877" sldId="1448943573"/>
        </pc:sldMkLst>
      </pc:sldChg>
    </pc:docChg>
  </pc:docChgLst>
  <pc:docChgLst>
    <pc:chgData name="Usuário Convidado" userId="S::urn:spo:anon#57b2a66ea5fe093f371f9e4d7358c27c61718145783175af9040b6a30fc2e9e5::" providerId="AD" clId="Web-{5BEE49BA-A76D-E0B0-01F2-8825F6CCD5CD}"/>
    <pc:docChg chg="modSld">
      <pc:chgData name="Usuário Convidado" userId="S::urn:spo:anon#57b2a66ea5fe093f371f9e4d7358c27c61718145783175af9040b6a30fc2e9e5::" providerId="AD" clId="Web-{5BEE49BA-A76D-E0B0-01F2-8825F6CCD5CD}" dt="2024-11-12T14:42:31.018" v="100" actId="1076"/>
      <pc:docMkLst>
        <pc:docMk/>
      </pc:docMkLst>
      <pc:sldChg chg="addSp delSp modSp mod modClrScheme chgLayout">
        <pc:chgData name="Usuário Convidado" userId="S::urn:spo:anon#57b2a66ea5fe093f371f9e4d7358c27c61718145783175af9040b6a30fc2e9e5::" providerId="AD" clId="Web-{5BEE49BA-A76D-E0B0-01F2-8825F6CCD5CD}" dt="2024-11-12T14:42:31.018" v="100" actId="1076"/>
        <pc:sldMkLst>
          <pc:docMk/>
          <pc:sldMk cId="350650877" sldId="1448943573"/>
        </pc:sldMkLst>
        <pc:spChg chg="mod">
          <ac:chgData name="Usuário Convidado" userId="S::urn:spo:anon#57b2a66ea5fe093f371f9e4d7358c27c61718145783175af9040b6a30fc2e9e5::" providerId="AD" clId="Web-{5BEE49BA-A76D-E0B0-01F2-8825F6CCD5CD}" dt="2024-11-12T14:42:30.861" v="77" actId="1076"/>
          <ac:spMkLst>
            <pc:docMk/>
            <pc:sldMk cId="350650877" sldId="1448943573"/>
            <ac:spMk id="2" creationId="{D2329363-111B-D6B3-BB21-B21AFEB10C9E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1:33.563" v="1"/>
          <ac:spMkLst>
            <pc:docMk/>
            <pc:sldMk cId="350650877" sldId="1448943573"/>
            <ac:spMk id="3" creationId="{C538EC72-0FDB-A669-73E1-DCAAD73AB85B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8.361" v="52"/>
          <ac:spMkLst>
            <pc:docMk/>
            <pc:sldMk cId="350650877" sldId="1448943573"/>
            <ac:spMk id="6" creationId="{C9251866-5157-27D1-DED9-9D2D0661483D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6.845" v="51"/>
          <ac:spMkLst>
            <pc:docMk/>
            <pc:sldMk cId="350650877" sldId="1448943573"/>
            <ac:spMk id="8" creationId="{05B43B6D-33F7-F036-B908-51E55E07224D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2" actId="1076"/>
          <ac:spMkLst>
            <pc:docMk/>
            <pc:sldMk cId="350650877" sldId="1448943573"/>
            <ac:spMk id="34" creationId="{84004633-94D7-D57E-5078-FCA3FACE1DEB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3" actId="1076"/>
          <ac:spMkLst>
            <pc:docMk/>
            <pc:sldMk cId="350650877" sldId="1448943573"/>
            <ac:spMk id="36" creationId="{7F0BC7FC-9D1E-CF28-E886-58B971D51B7F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08" v="84" actId="1076"/>
          <ac:spMkLst>
            <pc:docMk/>
            <pc:sldMk cId="350650877" sldId="1448943573"/>
            <ac:spMk id="37" creationId="{15A547B5-701F-34A0-E158-B1F6A60B7024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24" v="87" actId="1076"/>
          <ac:spMkLst>
            <pc:docMk/>
            <pc:sldMk cId="350650877" sldId="1448943573"/>
            <ac:spMk id="38" creationId="{940B9DAD-2701-3A95-240A-59AF3CDD5437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1.002" v="99" actId="1076"/>
          <ac:spMkLst>
            <pc:docMk/>
            <pc:sldMk cId="350650877" sldId="1448943573"/>
            <ac:spMk id="59" creationId="{A4D6D840-3EBC-3EF8-0CBE-762C0E4257CA}"/>
          </ac:spMkLst>
        </pc:spChg>
        <pc:picChg chg="mod">
          <ac:chgData name="Usuário Convidado" userId="S::urn:spo:anon#57b2a66ea5fe093f371f9e4d7358c27c61718145783175af9040b6a30fc2e9e5::" providerId="AD" clId="Web-{5BEE49BA-A76D-E0B0-01F2-8825F6CCD5CD}" dt="2024-11-12T14:42:30.940" v="91" actId="1076"/>
          <ac:picMkLst>
            <pc:docMk/>
            <pc:sldMk cId="350650877" sldId="1448943573"/>
            <ac:picMk id="4" creationId="{D9FA78C4-06EF-2876-6116-E18E935852FB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61" v="78" actId="1076"/>
          <ac:picMkLst>
            <pc:docMk/>
            <pc:sldMk cId="350650877" sldId="1448943573"/>
            <ac:picMk id="5" creationId="{67707265-4407-044E-2E75-F490BC3215DD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0" actId="1076"/>
          <ac:picMkLst>
            <pc:docMk/>
            <pc:sldMk cId="350650877" sldId="1448943573"/>
            <ac:picMk id="24" creationId="{521F61FA-6AB3-A545-E569-7AC627E6B304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1" actId="1076"/>
          <ac:picMkLst>
            <pc:docMk/>
            <pc:sldMk cId="350650877" sldId="1448943573"/>
            <ac:picMk id="31" creationId="{8817548D-D06D-A7B5-5D0B-41AB964FFE2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08" v="85" actId="1076"/>
          <ac:picMkLst>
            <pc:docMk/>
            <pc:sldMk cId="350650877" sldId="1448943573"/>
            <ac:picMk id="46" creationId="{FF8C8716-85C8-AB91-086B-FE4F72F65212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24" v="88" actId="1076"/>
          <ac:picMkLst>
            <pc:docMk/>
            <pc:sldMk cId="350650877" sldId="1448943573"/>
            <ac:picMk id="1026" creationId="{BE6E3D44-5E04-00B8-15A8-F3127B1B715F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89" actId="1076"/>
          <ac:picMkLst>
            <pc:docMk/>
            <pc:sldMk cId="350650877" sldId="1448943573"/>
            <ac:picMk id="1028" creationId="{6E885ADA-FA08-2A60-404D-17EDE774D9CA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90" actId="1076"/>
          <ac:picMkLst>
            <pc:docMk/>
            <pc:sldMk cId="350650877" sldId="1448943573"/>
            <ac:picMk id="1034" creationId="{84CBFFBE-BE44-E199-C28A-12FCB6AB69FC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55" v="92" actId="1076"/>
          <ac:picMkLst>
            <pc:docMk/>
            <pc:sldMk cId="350650877" sldId="1448943573"/>
            <ac:picMk id="1036" creationId="{CAC857F5-1CBE-1D53-BF59-94A0554CB089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71" v="93" actId="1076"/>
          <ac:picMkLst>
            <pc:docMk/>
            <pc:sldMk cId="350650877" sldId="1448943573"/>
            <ac:picMk id="1038" creationId="{D0BC52AD-C951-F83C-202B-C7B88923E95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1.018" v="100" actId="1076"/>
          <ac:picMkLst>
            <pc:docMk/>
            <pc:sldMk cId="350650877" sldId="1448943573"/>
            <ac:picMk id="1040" creationId="{DCEC428A-41FC-E047-0815-7C95DA681508}"/>
          </ac:picMkLst>
        </pc:picChg>
        <pc:cxnChg chg="mod">
          <ac:chgData name="Usuário Convidado" userId="S::urn:spo:anon#57b2a66ea5fe093f371f9e4d7358c27c61718145783175af9040b6a30fc2e9e5::" providerId="AD" clId="Web-{5BEE49BA-A76D-E0B0-01F2-8825F6CCD5CD}" dt="2024-11-12T14:42:30.877" v="79" actId="1076"/>
          <ac:cxnSpMkLst>
            <pc:docMk/>
            <pc:sldMk cId="350650877" sldId="1448943573"/>
            <ac:cxnSpMk id="7" creationId="{F6DEEFED-2982-AA8C-9487-691DFA13594B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08" v="86" actId="1076"/>
          <ac:cxnSpMkLst>
            <pc:docMk/>
            <pc:sldMk cId="350650877" sldId="1448943573"/>
            <ac:cxnSpMk id="9" creationId="{1AAEBD1E-E400-071E-6113-825490C72E72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71" v="94" actId="1076"/>
          <ac:cxnSpMkLst>
            <pc:docMk/>
            <pc:sldMk cId="350650877" sldId="1448943573"/>
            <ac:cxnSpMk id="39" creationId="{06418DAC-AD71-3D14-76DA-77023843F016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5" actId="1076"/>
          <ac:cxnSpMkLst>
            <pc:docMk/>
            <pc:sldMk cId="350650877" sldId="1448943573"/>
            <ac:cxnSpMk id="45" creationId="{594D30A2-E111-B745-6DC9-EFC64E0154D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6" actId="1076"/>
          <ac:cxnSpMkLst>
            <pc:docMk/>
            <pc:sldMk cId="350650877" sldId="1448943573"/>
            <ac:cxnSpMk id="49" creationId="{D4845DDC-51BC-6C23-4139-D44CECFA15C9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7" actId="1076"/>
          <ac:cxnSpMkLst>
            <pc:docMk/>
            <pc:sldMk cId="350650877" sldId="1448943573"/>
            <ac:cxnSpMk id="52" creationId="{C9FAC507-E772-EC50-FF89-37A8309012A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8" actId="1076"/>
          <ac:cxnSpMkLst>
            <pc:docMk/>
            <pc:sldMk cId="350650877" sldId="1448943573"/>
            <ac:cxnSpMk id="55" creationId="{AE4051EC-FCCF-6321-3D29-691AFC6A47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20486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1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3676749"/>
            <a:ext cx="11640616" cy="144655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Prof. Yuri Menezes</a:t>
            </a:r>
            <a:br>
              <a:rPr lang="pt-BR" altLang="pt-BR" dirty="0"/>
            </a:br>
            <a:r>
              <a:rPr lang="pt-BR" altLang="pt-BR" dirty="0"/>
              <a:t>Alunos: Cleber Almeida</a:t>
            </a:r>
            <a:br>
              <a:rPr lang="pt-BR" altLang="pt-BR" dirty="0"/>
            </a:br>
            <a:r>
              <a:rPr lang="pt-BR" altLang="pt-BR" dirty="0"/>
              <a:t>Amanda</a:t>
            </a: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</a:t>
            </a:r>
            <a:r>
              <a:rPr lang="pt-BR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30/11/2024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Bastion</a:t>
            </a:r>
            <a:endParaRPr lang="pt-BR" altLang="pt-BR" sz="1200" dirty="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Bucket</a:t>
            </a:r>
            <a:endParaRPr lang="pt-BR" altLang="pt-BR" sz="1200" dirty="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Resposta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O Arquivos estão no GitHub </a:t>
            </a:r>
            <a:r>
              <a:rPr lang="pt-BR" dirty="0" err="1">
                <a:hlinkClick r:id="rId2"/>
              </a:rPr>
              <a:t>almeidacra</a:t>
            </a:r>
            <a:r>
              <a:rPr lang="pt-BR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01E278-554A-0F04-FE95-C12F28AE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988840"/>
            <a:ext cx="5654292" cy="39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C10FB5-42EC-7235-D503-01FC16C4C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F7404B-6926-945F-A033-982D6C49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BD1DA0F-6A50-F659-9D8E-323C797523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8081" y="1341438"/>
            <a:ext cx="6075838" cy="4175125"/>
          </a:xfrm>
        </p:spPr>
      </p:pic>
    </p:spTree>
    <p:extLst>
      <p:ext uri="{BB962C8B-B14F-4D97-AF65-F5344CB8AC3E}">
        <p14:creationId xmlns:p14="http://schemas.microsoft.com/office/powerpoint/2010/main" val="320602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E1F4071-7D56-7F78-8D75-8A8D826639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40414" y="825142"/>
            <a:ext cx="5967954" cy="4691422"/>
          </a:xfr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1924</TotalTime>
  <Words>141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Calibri</vt:lpstr>
      <vt:lpstr>Tema do Office</vt:lpstr>
      <vt:lpstr>Trabalho 1</vt:lpstr>
      <vt:lpstr>Prof. Yuri Menezes Alunos: Cleber Almeida Amanda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123</cp:revision>
  <cp:lastPrinted>2020-01-27T17:34:03Z</cp:lastPrinted>
  <dcterms:created xsi:type="dcterms:W3CDTF">2020-02-06T20:42:48Z</dcterms:created>
  <dcterms:modified xsi:type="dcterms:W3CDTF">2024-11-28T04:28:16Z</dcterms:modified>
</cp:coreProperties>
</file>